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79E09-7279-313C-FCF9-601764EFE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D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0D1AB-7DB0-BFEE-019F-BF48A0EFC5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D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9E503-E53A-C43D-41C2-D250A7B16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F86B-78C6-459B-B185-0840B32264B9}" type="datetimeFigureOut">
              <a:rPr lang="es-DO" smtClean="0"/>
              <a:t>24/5/2023</a:t>
            </a:fld>
            <a:endParaRPr lang="es-D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54C0E-C352-C2FF-FC47-1DFDB57A5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23D46-52A9-478D-52E9-83A9FB7AD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8F71B-054E-4A9A-8A68-A78B1930930D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665769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293E0-59C3-E4F2-F710-F34DBE7CD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D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0E99E-5865-90DD-1937-E910DE94C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D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6BD35-1266-D3A3-4BFB-7D14238E8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F86B-78C6-459B-B185-0840B32264B9}" type="datetimeFigureOut">
              <a:rPr lang="es-DO" smtClean="0"/>
              <a:t>24/5/2023</a:t>
            </a:fld>
            <a:endParaRPr lang="es-D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CE8B7-E98F-B439-3007-B240B60BC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B3201-58AF-1AC6-A542-6B08C91EA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8F71B-054E-4A9A-8A68-A78B1930930D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114198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5F415-8287-0C5A-C2B2-E9B8D4744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D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61D050-292A-96F0-4004-C9B58AC99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2BAE3-5D0F-C90B-8BE7-8E61FB938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F86B-78C6-459B-B185-0840B32264B9}" type="datetimeFigureOut">
              <a:rPr lang="es-DO" smtClean="0"/>
              <a:t>24/5/2023</a:t>
            </a:fld>
            <a:endParaRPr lang="es-D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445C2-1DED-EE86-8A58-04DC8A0D1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D077D-0039-3926-96FD-262DBBFAB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8F71B-054E-4A9A-8A68-A78B1930930D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704520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6D721-2D9B-94B7-99C3-A4C4102C9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D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880B8-8739-5E29-C43B-D2BDC4B2AF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D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CF90AE-24EB-AD79-F5AD-D61D74E631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D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3FAEC-628A-2861-17AE-B170C1965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F86B-78C6-459B-B185-0840B32264B9}" type="datetimeFigureOut">
              <a:rPr lang="es-DO" smtClean="0"/>
              <a:t>24/5/2023</a:t>
            </a:fld>
            <a:endParaRPr lang="es-D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472010-9FC3-5988-2C38-ED38F7A11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F2AB46-CDD2-152C-E70E-66032DC87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8F71B-054E-4A9A-8A68-A78B1930930D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08161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77EA8-9CD5-B7AE-9F6C-A392FFB19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D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ADDC9E-7C18-A4D1-80EF-DE122AC69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50F5A7-8731-7DE7-91D4-C9CAE4972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D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3A6859-92B9-0819-9274-7131EF2540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578BC3-1CE9-168C-1A07-018E20450B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D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6ACD85-67BE-383C-CD71-FD288ABD1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F86B-78C6-459B-B185-0840B32264B9}" type="datetimeFigureOut">
              <a:rPr lang="es-DO" smtClean="0"/>
              <a:t>24/5/2023</a:t>
            </a:fld>
            <a:endParaRPr lang="es-D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FE3289-99FE-91D2-CF33-C199C8B82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9A058D-56FF-040D-E418-98CCAA489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8F71B-054E-4A9A-8A68-A78B1930930D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868197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DC637-D7AD-BC90-EF6C-B7ACB9AA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D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38D514-2FDF-B19C-88D8-9D980AC87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F86B-78C6-459B-B185-0840B32264B9}" type="datetimeFigureOut">
              <a:rPr lang="es-DO" smtClean="0"/>
              <a:t>24/5/2023</a:t>
            </a:fld>
            <a:endParaRPr lang="es-D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9A6EEC-04DF-9969-A272-272854D27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6369F-A35C-D5B6-C622-EB0E885EE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8F71B-054E-4A9A-8A68-A78B1930930D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266411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B8889F-F752-7D60-0B5C-2943A757C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F86B-78C6-459B-B185-0840B32264B9}" type="datetimeFigureOut">
              <a:rPr lang="es-DO" smtClean="0"/>
              <a:t>24/5/2023</a:t>
            </a:fld>
            <a:endParaRPr lang="es-D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EED591-B887-080C-10F7-7C61C640B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9C612-6217-918A-7D68-BBF2658BF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8F71B-054E-4A9A-8A68-A78B1930930D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001576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36746-1F89-8ED6-A4B6-6B7E07B29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D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FDF4A-B53B-D6E8-E505-D4EA6018C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D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C55F8-CFD9-2570-A4DF-E68048AC9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116B30-D681-14B3-00DE-783299569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F86B-78C6-459B-B185-0840B32264B9}" type="datetimeFigureOut">
              <a:rPr lang="es-DO" smtClean="0"/>
              <a:t>24/5/2023</a:t>
            </a:fld>
            <a:endParaRPr lang="es-D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88E66-385B-2983-966F-86153A430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BC587C-8B0A-28C0-85A6-C738FEE4B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8F71B-054E-4A9A-8A68-A78B1930930D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96767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72F2F-13C7-A461-D684-6020FB361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D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BAB0D-64F8-FC63-DD5C-0E57FD49DA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D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0CE39-0B3F-0544-A24C-A18878EE2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5FBB03-14A7-F825-54F1-7C6F45CD5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F86B-78C6-459B-B185-0840B32264B9}" type="datetimeFigureOut">
              <a:rPr lang="es-DO" smtClean="0"/>
              <a:t>24/5/2023</a:t>
            </a:fld>
            <a:endParaRPr lang="es-D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2648B-7A2C-F871-1C50-3A816D116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DCBD76-66A0-608D-650C-D1340DAC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8F71B-054E-4A9A-8A68-A78B1930930D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64504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AFE94-CFCA-6ABF-D71A-5D081B945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D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701EAE-0C21-F168-BDBA-914A0B4F5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D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78CDA-95C2-CB7C-96AC-1AFD10758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F86B-78C6-459B-B185-0840B32264B9}" type="datetimeFigureOut">
              <a:rPr lang="es-DO" smtClean="0"/>
              <a:t>24/5/2023</a:t>
            </a:fld>
            <a:endParaRPr lang="es-D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30C8D-5506-C3BB-7802-0CDA093BD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B2A81-96A3-40C9-E934-938E2B640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8F71B-054E-4A9A-8A68-A78B1930930D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163706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97636A-9DF9-6221-13D2-E0E90C1953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D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0CABC2-AE52-64D5-CC01-15350B50B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D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0B5A9-E502-AF5E-C5D4-5AE807DEA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F86B-78C6-459B-B185-0840B32264B9}" type="datetimeFigureOut">
              <a:rPr lang="es-DO" smtClean="0"/>
              <a:t>24/5/2023</a:t>
            </a:fld>
            <a:endParaRPr lang="es-D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736E3-B837-B52D-F1F7-0A42D3147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3227B-3291-03B4-6300-1EDD85E0F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8F71B-054E-4A9A-8A68-A78B1930930D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31775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57D9E6-B004-884C-CE47-019E5F53C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D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A5205-CA0B-10F2-19BF-A134B5C56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D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A833B-5AF7-5535-4B24-86D1E4FCC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4F86B-78C6-459B-B185-0840B32264B9}" type="datetimeFigureOut">
              <a:rPr lang="es-DO" smtClean="0"/>
              <a:t>24/5/2023</a:t>
            </a:fld>
            <a:endParaRPr lang="es-D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F9D3B-DF91-8D18-8006-F2B611353A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D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D77F8-32C6-02CB-1814-2E7454B91C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8F71B-054E-4A9A-8A68-A78B1930930D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718811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Sherlock Holmes: Crimes and Punishments HD Wallpapers und Hintergründe">
            <a:extLst>
              <a:ext uri="{FF2B5EF4-FFF2-40B4-BE49-F238E27FC236}">
                <a16:creationId xmlns:a16="http://schemas.microsoft.com/office/drawing/2014/main" id="{8B8272DE-EB51-B95E-0438-5C938B9717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561D34-0ADA-E1F0-6209-544E162021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es-DO" sz="6600">
                <a:solidFill>
                  <a:srgbClr val="FFFFFF"/>
                </a:solidFill>
              </a:rPr>
              <a:t>El arte de la deteccion</a:t>
            </a:r>
          </a:p>
        </p:txBody>
      </p:sp>
      <p:sp>
        <p:nvSpPr>
          <p:cNvPr id="7177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00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1" name="Rectangle 1035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Killer Bee PNG Photo | PNG Mart">
            <a:extLst>
              <a:ext uri="{FF2B5EF4-FFF2-40B4-BE49-F238E27FC236}">
                <a16:creationId xmlns:a16="http://schemas.microsoft.com/office/drawing/2014/main" id="{24F91DCA-510F-25AE-21D3-92690B71BC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88" r="9089" b="9389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Rectangle 1037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9E4B77-4E17-D6CC-0A93-FFB92BBB0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La vuelta e’ la memoria!!!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F02A04A-1866-A80E-4E43-D237C077BB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0469855"/>
              </p:ext>
            </p:extLst>
          </p:nvPr>
        </p:nvGraphicFramePr>
        <p:xfrm>
          <a:off x="8132763" y="5575300"/>
          <a:ext cx="1077912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3" imgW="1077480" imgH="394560" progId="Package">
                  <p:embed/>
                </p:oleObj>
              </mc:Choice>
              <mc:Fallback>
                <p:oleObj name="Packager Shell Object" showAsIcon="1" r:id="rId3" imgW="1077480" imgH="3945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32763" y="5575300"/>
                        <a:ext cx="1077912" cy="395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9935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2" name="Rectangle 307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71AC20-8ABB-5754-E299-2FF41C3E7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Como </a:t>
            </a:r>
            <a:r>
              <a:rPr lang="en-US" sz="6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funcionan</a:t>
            </a:r>
            <a:r>
              <a:rPr lang="en-US" sz="6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los antivirus</a:t>
            </a:r>
          </a:p>
        </p:txBody>
      </p:sp>
      <p:sp>
        <p:nvSpPr>
          <p:cNvPr id="308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euristic-based malware detection schema. | Download Scientific Diagram">
            <a:extLst>
              <a:ext uri="{FF2B5EF4-FFF2-40B4-BE49-F238E27FC236}">
                <a16:creationId xmlns:a16="http://schemas.microsoft.com/office/drawing/2014/main" id="{759F73DC-3E2C-6431-1D6C-9B24C2C0C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9901" y="640080"/>
            <a:ext cx="4883406" cy="555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786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0C702-6071-6B98-79ED-495FB7F2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DO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D6A93E2-D1F9-3662-5119-47EE05B64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0"/>
            <a:ext cx="11418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5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9" name="Rectangle 5148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51" name="Rectangle 5150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6" name="Picture 6" descr="SourceZero_Red-Evolution-of-Detection-and-Response_Blog-Pt-1_Figure2_800x500-100_0">
            <a:extLst>
              <a:ext uri="{FF2B5EF4-FFF2-40B4-BE49-F238E27FC236}">
                <a16:creationId xmlns:a16="http://schemas.microsoft.com/office/drawing/2014/main" id="{0E61B80D-AD08-6C45-49A7-BBB2C4539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2297253"/>
            <a:ext cx="5294716" cy="226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153" name="Straight Connector 5152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4" name="Picture 4" descr="What is XDR? (Extended Detection and Response) – CyberProof">
            <a:extLst>
              <a:ext uri="{FF2B5EF4-FFF2-40B4-BE49-F238E27FC236}">
                <a16:creationId xmlns:a16="http://schemas.microsoft.com/office/drawing/2014/main" id="{ED4D19F6-82D4-5B90-B2B7-08F86BDB57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" r="1351" b="1"/>
          <a:stretch/>
        </p:blipFill>
        <p:spPr bwMode="auto">
          <a:xfrm>
            <a:off x="6253818" y="2158884"/>
            <a:ext cx="5294715" cy="2972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994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Not good enough Memes">
            <a:extLst>
              <a:ext uri="{FF2B5EF4-FFF2-40B4-BE49-F238E27FC236}">
                <a16:creationId xmlns:a16="http://schemas.microsoft.com/office/drawing/2014/main" id="{5DF0B3ED-F5EB-9F24-6C81-CB115CF82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467" y="643467"/>
            <a:ext cx="557106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906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8" name="Rectangle 2054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738C5-0231-BA85-C892-192B88322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4819"/>
            <a:ext cx="4375151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>
                <a:solidFill>
                  <a:schemeClr val="bg1"/>
                </a:solidFill>
              </a:rPr>
              <a:t>LOTL</a:t>
            </a:r>
          </a:p>
        </p:txBody>
      </p:sp>
      <p:pic>
        <p:nvPicPr>
          <p:cNvPr id="2050" name="Picture 2" descr="Create meme &quot;Robert Downey Jr. rolled his eyes, Tony stark with the rolling  eyes, Robert Downey meme&quot; - Pictures - Meme-arsenal.com">
            <a:extLst>
              <a:ext uri="{FF2B5EF4-FFF2-40B4-BE49-F238E27FC236}">
                <a16:creationId xmlns:a16="http://schemas.microsoft.com/office/drawing/2014/main" id="{076AD095-23C2-5DEA-FCB7-6126D69D70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r="6250" b="1"/>
          <a:stretch/>
        </p:blipFill>
        <p:spPr bwMode="auto"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254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screenshot, diagram, design&#10;&#10;Description automatically generated">
            <a:extLst>
              <a:ext uri="{FF2B5EF4-FFF2-40B4-BE49-F238E27FC236}">
                <a16:creationId xmlns:a16="http://schemas.microsoft.com/office/drawing/2014/main" id="{4C61F40B-ABDB-E9CE-B245-E632BBE55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215" y="742287"/>
            <a:ext cx="9487220" cy="464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693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4058</TotalTime>
  <Words>17</Words>
  <Application>Microsoft Office PowerPoint</Application>
  <PresentationFormat>Widescreen</PresentationFormat>
  <Paragraphs>4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Package</vt:lpstr>
      <vt:lpstr>El arte de la deteccion</vt:lpstr>
      <vt:lpstr>La vuelta e’ la memoria!!!</vt:lpstr>
      <vt:lpstr>Como funcionan los antivirus</vt:lpstr>
      <vt:lpstr>PowerPoint Presentation</vt:lpstr>
      <vt:lpstr>PowerPoint Presentation</vt:lpstr>
      <vt:lpstr>PowerPoint Presentation</vt:lpstr>
      <vt:lpstr>LOTL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Omar Avilez - CBRT</dc:creator>
  <cp:lastModifiedBy>Omar Avilez - CBRT</cp:lastModifiedBy>
  <cp:revision>2</cp:revision>
  <dcterms:created xsi:type="dcterms:W3CDTF">2023-05-23T17:00:15Z</dcterms:created>
  <dcterms:modified xsi:type="dcterms:W3CDTF">2023-05-27T22:04:26Z</dcterms:modified>
</cp:coreProperties>
</file>